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CD03765-A566-4E65-AFAE-77363A622E87}">
  <a:tblStyle styleId="{BCD03765-A566-4E65-AFAE-77363A622E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B">
  <p:cSld name="Title Slide_B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-0192_MG_1898-Edit.jpg"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2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">
  <p:cSld name="Log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58" name="Shape 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443319" y="327040"/>
            <a:ext cx="73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Shape 66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72" name="Shape 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86720" y="1303788"/>
            <a:ext cx="79860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A">
  <p:cSld name="Title Slide_A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-0192_MG_1945.jpg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2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43319" y="327040"/>
            <a:ext cx="7794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76337" y="15093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660559" y="0"/>
            <a:ext cx="5483400" cy="3556500"/>
          </a:xfrm>
          <a:prstGeom prst="rect">
            <a:avLst/>
          </a:prstGeom>
          <a:solidFill>
            <a:srgbClr val="5C0D1C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wordmark_wtag_white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300" y="205020"/>
            <a:ext cx="2111914" cy="4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981787" y="2163915"/>
            <a:ext cx="41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C</a:t>
            </a: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Design Review 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3981788" y="1107397"/>
            <a:ext cx="491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PerFectIT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4971058" y="3037656"/>
            <a:ext cx="392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March 21,</a:t>
            </a: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" sz="1200">
                <a:solidFill>
                  <a:schemeClr val="lt1"/>
                </a:solidFill>
              </a:rPr>
              <a:t>8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Power Budget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625"/>
            <a:ext cx="8839202" cy="27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Software Design Specifications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Database Storage Options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SQLite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AWS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Firebase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SQLite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Light weight, no network access, relational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AWS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Cloud Service, User Authentication, Cloud Storage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Firebase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Cloud Service, User Authentication, NoSQL, Cloud Storage, Compatible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Data Store and </a:t>
            </a:r>
            <a:r>
              <a:rPr lang="en"/>
              <a:t>Retrieve</a:t>
            </a:r>
            <a:r>
              <a:rPr lang="en"/>
              <a:t> Protocol	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43323" y="1335375"/>
            <a:ext cx="47955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MDR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Chose SQLite Implementation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Get the skeleton and the idea of the future fixed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Familiarize with graphics and intents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Looking into the future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Scale the project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Implement cloud service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600" y="1460124"/>
            <a:ext cx="2914649" cy="1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600" y="2859400"/>
            <a:ext cx="2914650" cy="16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Block Diagram </a:t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92025" y="1076638"/>
            <a:ext cx="4159800" cy="3534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Splash Screen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Main Activity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Display Message Activity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Branch: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Workout Activity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Metric Activity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Progress Activity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50" y="652125"/>
            <a:ext cx="4253826" cy="39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Algorithm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30573" y="1303800"/>
            <a:ext cx="4606500" cy="32883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9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Relative Weight</a:t>
            </a:r>
            <a:endParaRPr/>
          </a:p>
          <a:p>
            <a:pPr indent="0" lvl="0" marL="0" rtl="0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9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Leveling off at the top</a:t>
            </a:r>
            <a:endParaRPr/>
          </a:p>
          <a:p>
            <a:pPr indent="0" lvl="0" marL="0" rtl="0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9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Noise issues</a:t>
            </a:r>
            <a:endParaRPr/>
          </a:p>
          <a:p>
            <a:pPr indent="0" lvl="0" marL="0" rtl="0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9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Application Data Aggregates</a:t>
            </a:r>
            <a:endParaRPr/>
          </a:p>
          <a:p>
            <a:pPr indent="0" lvl="0" marL="0" rtl="0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500" y="1899975"/>
            <a:ext cx="4054325" cy="20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43320" y="296365"/>
            <a:ext cx="7317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Calibration</a:t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575" y="1880613"/>
            <a:ext cx="6499601" cy="20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17925" y="1485975"/>
            <a:ext cx="2246400" cy="280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-Good Relativity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-Inside of foot takes on more of weight with added load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-Clear weight shift from standing to squatting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Proposed CDR Deliverables</a:t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aramond"/>
              <a:buChar char="●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Sai Yarram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marR="0" rtl="0" algn="l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Have a fully functioning backend of the application 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marR="0" rtl="0" algn="l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Integrate with the cloud and have a database setup 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Garamond"/>
              <a:buChar char="■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Authenticate Users, Stability, Analytics 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Work with Nick Raymond on UI and Data Processing/Algorithms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●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Nick Raymond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Work on UI, Bluetooth Connection, and Data Processing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■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Connect the hardware to the app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■"/>
            </a:pPr>
            <a:r>
              <a:rPr b="1" lang="en" sz="1000">
                <a:latin typeface="Garamond"/>
                <a:ea typeface="Garamond"/>
                <a:cs typeface="Garamond"/>
                <a:sym typeface="Garamond"/>
              </a:rPr>
              <a:t>Develop an algorithm with Sai Yaram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Char char="●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Andrew Sjogren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Complete PCB for foot mapping sensors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Communicate foot sensor data via bluetooth to Raspberry Pi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Work with Max to communicate data to Android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Testing / debugging of integrated subsystem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●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Max Gerhardson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IMU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Complete PCB for emg sensors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Communicate EMG data via bluetooth to Raspberry Pi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Work with Andrew to communicate data to Android</a:t>
            </a:r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Garamond"/>
              <a:buChar char="○"/>
            </a:pPr>
            <a:r>
              <a:rPr b="1" lang="en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Testing / debugging of integrated subsystem</a:t>
            </a:r>
            <a:endParaRPr b="1" sz="1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Shape 226"/>
          <p:cNvGraphicFramePr/>
          <p:nvPr/>
        </p:nvGraphicFramePr>
        <p:xfrm>
          <a:off x="251738" y="644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{BCD03765-A566-4E65-AFAE-77363A622E87}</a:tableStyleId>
              </a:tblPr>
              <a:tblGrid>
                <a:gridCol w="3690050"/>
                <a:gridCol w="878000"/>
                <a:gridCol w="947425"/>
                <a:gridCol w="839200"/>
                <a:gridCol w="830400"/>
                <a:gridCol w="872900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1/10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1/30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2/10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3/21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4/28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Design PCB for EMG and FSR circuits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Configure IMU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Communicate sensor data to Raspberry Pi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Communicate data from Pi to mobile app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and debug system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Fully Functioning Back End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46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Finalize Algorithm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46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Integrate Cloud + Database Setup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46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Bluetooth Connection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27" name="Shape 227"/>
          <p:cNvSpPr/>
          <p:nvPr/>
        </p:nvSpPr>
        <p:spPr>
          <a:xfrm>
            <a:off x="821575" y="4618800"/>
            <a:ext cx="455700" cy="207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1249650" y="4580700"/>
            <a:ext cx="1684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= </a:t>
            </a:r>
            <a:r>
              <a:rPr lang="en" sz="900"/>
              <a:t>Max &amp; Andrew</a:t>
            </a:r>
            <a:endParaRPr sz="900"/>
          </a:p>
        </p:txBody>
      </p:sp>
      <p:sp>
        <p:nvSpPr>
          <p:cNvPr id="229" name="Shape 229"/>
          <p:cNvSpPr txBox="1"/>
          <p:nvPr>
            <p:ph type="title"/>
          </p:nvPr>
        </p:nvSpPr>
        <p:spPr>
          <a:xfrm>
            <a:off x="251750" y="-2"/>
            <a:ext cx="7317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347875" y="4618800"/>
            <a:ext cx="455700" cy="207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2838075" y="4599750"/>
            <a:ext cx="1684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= Nick &amp; Sai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3660559" y="0"/>
            <a:ext cx="5483400" cy="3556500"/>
          </a:xfrm>
          <a:prstGeom prst="rect">
            <a:avLst/>
          </a:prstGeom>
          <a:solidFill>
            <a:srgbClr val="5C0D1C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wordmark_wtag_white.png"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300" y="205020"/>
            <a:ext cx="2111914" cy="4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3981787" y="2163915"/>
            <a:ext cx="41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3981788" y="1107397"/>
            <a:ext cx="491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Thank you</a:t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Questions?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971058" y="3037656"/>
            <a:ext cx="392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4294967295" type="title"/>
          </p:nvPr>
        </p:nvSpPr>
        <p:spPr>
          <a:xfrm>
            <a:off x="111319" y="112667"/>
            <a:ext cx="7316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Introducing team members</a:t>
            </a:r>
            <a:endParaRPr/>
          </a:p>
        </p:txBody>
      </p:sp>
      <p:pic>
        <p:nvPicPr>
          <p:cNvPr descr="https://lh6.googleusercontent.com/OKmnoZkUSx_7NGwU8-3lqMjGVqCqgJh0MCcWGUQXm2Ub6kXHR9G1QNBOb_X9xVhFPpux24Bn13QJCFMXkZmYIBQlciyCcQchftYAKwWAhB3enoYdeViDC-tDrTzkZY1pyKp3tdqREaI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28" y="1765200"/>
            <a:ext cx="2135774" cy="23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71830" y="1197123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 Yarram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629232" y="1197123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 Raymond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4770098" y="1168662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 Sjogren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744036" y="1173090"/>
            <a:ext cx="23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Maxwell Gerhardson</a:t>
            </a:r>
            <a:endParaRPr/>
          </a:p>
        </p:txBody>
      </p:sp>
      <p:pic>
        <p:nvPicPr>
          <p:cNvPr descr="nich ray.PNG"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232" y="1758030"/>
            <a:ext cx="1749051" cy="2412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SRKSxW9j5LZxlngc-cpccmG-l6sRiElN-vKWlPzkIF0K0lzZVCViQdRTEEJeXldKjVgvZJk-J-Whz3eJyIhcLvkGTiA83eg4UMkH31m2u-OWzqPVZtzoi9DI65syEP77FY57TWVoEfc"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1612" y="1796720"/>
            <a:ext cx="1916561" cy="236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983" y="1796724"/>
            <a:ext cx="2230418" cy="23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610175" y="771975"/>
            <a:ext cx="52068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43320" y="-40533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725" y="628400"/>
            <a:ext cx="6711176" cy="41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60440" y="34406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Individual Responsibilities 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92981" y="891656"/>
            <a:ext cx="43254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" lvl="0" marL="158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Software Team </a:t>
            </a:r>
            <a:endParaRPr/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Sai Yarram</a:t>
            </a:r>
            <a:endParaRPr/>
          </a:p>
          <a:p>
            <a:pPr indent="-228600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-"/>
            </a:pPr>
            <a:r>
              <a:rPr lang="en" sz="1400"/>
              <a:t>Server</a:t>
            </a:r>
            <a:r>
              <a:rPr lang="en" sz="1400"/>
              <a:t> and </a:t>
            </a:r>
            <a:r>
              <a:rPr lang="en" sz="1400"/>
              <a:t>Backend</a:t>
            </a:r>
            <a:r>
              <a:rPr lang="en" sz="1400"/>
              <a:t> </a:t>
            </a:r>
            <a:r>
              <a:rPr lang="en" sz="1400"/>
              <a:t>development and Implementation </a:t>
            </a:r>
            <a:endParaRPr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User Authentication, Data Storage/Retrieval Implementation</a:t>
            </a:r>
            <a:endParaRPr sz="1400"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UI and Algorithm Development  </a:t>
            </a:r>
            <a:endParaRPr sz="1400"/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Nick Raymond</a:t>
            </a:r>
            <a:endParaRPr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Hardware and Software Integration </a:t>
            </a:r>
            <a:endParaRPr sz="1400"/>
          </a:p>
          <a:p>
            <a:pPr indent="-280987" lvl="1" marL="573087" marR="0" rtl="0" algn="l">
              <a:spcBef>
                <a:spcPts val="90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Implementation of Bluetooth </a:t>
            </a:r>
            <a:endParaRPr sz="1400"/>
          </a:p>
          <a:p>
            <a:pPr indent="-212725" lvl="0" marL="228600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</a:rPr>
              <a:t>Weight calibration analysis with FSR</a:t>
            </a:r>
            <a:endParaRPr sz="1400"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UI and Algorithm Development </a:t>
            </a:r>
            <a:endParaRPr sz="1400"/>
          </a:p>
        </p:txBody>
      </p:sp>
      <p:sp>
        <p:nvSpPr>
          <p:cNvPr id="119" name="Shape 119"/>
          <p:cNvSpPr txBox="1"/>
          <p:nvPr/>
        </p:nvSpPr>
        <p:spPr>
          <a:xfrm>
            <a:off x="4915231" y="890619"/>
            <a:ext cx="41493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" lvl="0" marL="158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Hardware Team </a:t>
            </a:r>
            <a:endParaRPr/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Andrew Sjogren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Decision between FSR and Piezo Sensors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Implementation of chosen sensor into constructed foot insoles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Testing and calibration of foot insoles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PCB schematic design for foot insoles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Data collection</a:t>
            </a:r>
            <a:endParaRPr/>
          </a:p>
          <a:p>
            <a:pPr indent="-1587" lvl="0" marL="1587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Maxwell Gerhardson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Design and implement AD8232 for EMG sensing into knee brace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PCB design for EMG sensing circuit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Implement 9DOF razor IMU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Data Collection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Inertial Measuring Unit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Inertial Measuring Unit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SparkFun 9DoF Razor IMU MO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Senses Euler angles: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&lt; time, pitch, roll, yaw &gt;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Communicates data to Raspberry Pi via Bluetooth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Warning system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Alert the user of poor form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Data analytics to be performed on Raspberry Pi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	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EMG Knee Brace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EMG Sensors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Conductive fabric electrodes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Signal detection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Sewn into knee brace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Analog Devices AD8232 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Amplifier (~ 40dB of gain)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Filter (single-pole HPF @ 5Hz)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Feedback System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Give user info about how he/she drove through the squat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		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875" y="610225"/>
            <a:ext cx="2711075" cy="30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Foot </a:t>
            </a:r>
            <a:r>
              <a:rPr lang="en"/>
              <a:t>Sensor Schematic (PCB Design)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188" y="1424300"/>
            <a:ext cx="5550275" cy="30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871438" y="1140563"/>
            <a:ext cx="11298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V</a:t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2214675" y="4161800"/>
            <a:ext cx="72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FSR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4165150" y="4161800"/>
            <a:ext cx="72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FSR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6017775" y="4161800"/>
            <a:ext cx="72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FSR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2775150" y="2670275"/>
            <a:ext cx="4881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710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4771625" y="2651188"/>
            <a:ext cx="4881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710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5882200" y="2651188"/>
            <a:ext cx="4881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710</a:t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2983175" y="4483725"/>
            <a:ext cx="48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V1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4888450" y="4483725"/>
            <a:ext cx="48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5376550" y="4483725"/>
            <a:ext cx="48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V3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Foot Sensor Schematic (PCB Design)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1127395"/>
            <a:ext cx="65151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Foot </a:t>
            </a:r>
            <a:r>
              <a:rPr lang="en"/>
              <a:t>Sensors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25" y="1532087"/>
            <a:ext cx="4754800" cy="28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776275" y="2299650"/>
            <a:ext cx="1983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5875700" y="2019425"/>
            <a:ext cx="1884600" cy="1220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200" y="2525325"/>
            <a:ext cx="28956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